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0" d="100"/>
          <a:sy n="40" d="100"/>
        </p:scale>
        <p:origin x="2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34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51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14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19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166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93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09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35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999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95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45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B5FA4-4C93-4A1B-9E2E-96CEE914327C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E5911-9955-45CC-8019-825E42CA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34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2.png"/><Relationship Id="rId5" Type="http://schemas.microsoft.com/office/2007/relationships/hdphoto" Target="../media/hdphoto7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2.png"/><Relationship Id="rId5" Type="http://schemas.microsoft.com/office/2007/relationships/hdphoto" Target="../media/hdphoto8.wdp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png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2.png"/><Relationship Id="rId5" Type="http://schemas.microsoft.com/office/2007/relationships/hdphoto" Target="../media/hdphoto5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microsoft.com/office/2007/relationships/hdphoto" Target="../media/hdphoto6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5BBF38-0C28-CDB3-4947-E362B4B3D7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180" b="89844" l="4102" r="98633">
                        <a14:foregroundMark x1="40527" y1="9180" x2="30273" y2="9180"/>
                        <a14:foregroundMark x1="19238" y1="77832" x2="17969" y2="81055"/>
                        <a14:foregroundMark x1="8984" y1="85547" x2="11035" y2="85547"/>
                        <a14:foregroundMark x1="4199" y1="87402" x2="4199" y2="87402"/>
                        <a14:foregroundMark x1="87793" y1="79785" x2="83691" y2="77832"/>
                        <a14:foregroundMark x1="93457" y1="84961" x2="93750" y2="85938"/>
                        <a14:foregroundMark x1="98633" y1="87207" x2="98633" y2="87207"/>
                        <a14:backgroundMark x1="19434" y1="69629" x2="13086" y2="71875"/>
                        <a14:backgroundMark x1="83691" y1="71289" x2="89160" y2="712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31" y="2045369"/>
            <a:ext cx="6558738" cy="6558738"/>
          </a:xfrm>
          <a:prstGeom prst="rect">
            <a:avLst/>
          </a:prstGeom>
        </p:spPr>
      </p:pic>
      <p:pic>
        <p:nvPicPr>
          <p:cNvPr id="4" name="house">
            <a:hlinkClick r:id="" action="ppaction://media"/>
            <a:extLst>
              <a:ext uri="{FF2B5EF4-FFF2-40B4-BE49-F238E27FC236}">
                <a16:creationId xmlns:a16="http://schemas.microsoft.com/office/drawing/2014/main" id="{DC14D6BE-74A2-C475-54C9-5D8E8208EF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35538" y="89296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9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298B0D-9CA5-E35F-7991-BFD7EC423B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594" b="92480" l="9961" r="89844">
                        <a14:foregroundMark x1="71875" y1="9375" x2="40723" y2="8691"/>
                        <a14:foregroundMark x1="29688" y1="91699" x2="38086" y2="92773"/>
                        <a14:foregroundMark x1="38086" y1="92773" x2="61328" y2="91309"/>
                        <a14:foregroundMark x1="61328" y1="91309" x2="72852" y2="924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0144" y="1425468"/>
            <a:ext cx="8058287" cy="8058287"/>
          </a:xfrm>
          <a:prstGeom prst="rect">
            <a:avLst/>
          </a:prstGeom>
        </p:spPr>
      </p:pic>
      <p:pic>
        <p:nvPicPr>
          <p:cNvPr id="3" name="door">
            <a:hlinkClick r:id="" action="ppaction://media"/>
            <a:extLst>
              <a:ext uri="{FF2B5EF4-FFF2-40B4-BE49-F238E27FC236}">
                <a16:creationId xmlns:a16="http://schemas.microsoft.com/office/drawing/2014/main" id="{2F40E047-443A-442B-1425-AA909A1060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76913" y="56086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448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DEFFB1-A69B-A535-5889-8AD9C72E96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72070" y1="85645" x2="41992" y2="86621"/>
                        <a14:backgroundMark x1="41992" y1="86621" x2="41992" y2="86621"/>
                        <a14:backgroundMark x1="81641" y1="23926" x2="84375" y2="27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3233" y="1413767"/>
            <a:ext cx="9364466" cy="9364466"/>
          </a:xfrm>
          <a:prstGeom prst="rect">
            <a:avLst/>
          </a:prstGeom>
        </p:spPr>
      </p:pic>
      <p:pic>
        <p:nvPicPr>
          <p:cNvPr id="3" name="window">
            <a:hlinkClick r:id="" action="ppaction://media"/>
            <a:extLst>
              <a:ext uri="{FF2B5EF4-FFF2-40B4-BE49-F238E27FC236}">
                <a16:creationId xmlns:a16="http://schemas.microsoft.com/office/drawing/2014/main" id="{4F488A4A-177F-3002-4452-A686FE954D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48275" y="101806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63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CA1951-410F-4B43-3E21-28FD575592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87" b="97949" l="9961" r="95313">
                        <a14:foregroundMark x1="12109" y1="10547" x2="55859" y2="18359"/>
                        <a14:foregroundMark x1="55859" y1="18359" x2="73438" y2="27637"/>
                        <a14:foregroundMark x1="73438" y1="27637" x2="87988" y2="46680"/>
                        <a14:foregroundMark x1="87988" y1="46680" x2="92578" y2="34668"/>
                        <a14:foregroundMark x1="92578" y1="34668" x2="93750" y2="18750"/>
                        <a14:foregroundMark x1="93750" y1="18750" x2="91211" y2="10645"/>
                        <a14:foregroundMark x1="91211" y1="10645" x2="82324" y2="10352"/>
                        <a14:foregroundMark x1="95410" y1="8887" x2="91992" y2="28613"/>
                        <a14:foregroundMark x1="91992" y1="28613" x2="95313" y2="39160"/>
                        <a14:foregroundMark x1="95313" y1="39160" x2="95410" y2="44922"/>
                        <a14:foregroundMark x1="93359" y1="8887" x2="48926" y2="13574"/>
                        <a14:foregroundMark x1="48926" y1="13574" x2="43262" y2="16406"/>
                        <a14:foregroundMark x1="29297" y1="9082" x2="38867" y2="8887"/>
                        <a14:foregroundMark x1="38867" y1="8887" x2="55273" y2="10352"/>
                        <a14:foregroundMark x1="57129" y1="15430" x2="76172" y2="16406"/>
                        <a14:foregroundMark x1="7813" y1="32227" x2="12305" y2="92188"/>
                        <a14:foregroundMark x1="12305" y1="92188" x2="23145" y2="94727"/>
                        <a14:foregroundMark x1="23145" y1="94727" x2="77832" y2="89551"/>
                        <a14:foregroundMark x1="48926" y1="83008" x2="25879" y2="77930"/>
                        <a14:foregroundMark x1="25879" y1="77930" x2="55566" y2="75781"/>
                        <a14:foregroundMark x1="55566" y1="75781" x2="91309" y2="78320"/>
                        <a14:foregroundMark x1="91309" y1="78320" x2="90820" y2="87891"/>
                        <a14:foregroundMark x1="90820" y1="87891" x2="90137" y2="89160"/>
                        <a14:foregroundMark x1="64453" y1="86426" x2="56836" y2="85254"/>
                        <a14:foregroundMark x1="56836" y1="85254" x2="51855" y2="81934"/>
                        <a14:foregroundMark x1="76563" y1="36914" x2="24121" y2="31055"/>
                        <a14:foregroundMark x1="24121" y1="31055" x2="21094" y2="26660"/>
                        <a14:foregroundMark x1="16992" y1="13770" x2="15918" y2="42285"/>
                        <a14:foregroundMark x1="15918" y1="42285" x2="17871" y2="44922"/>
                        <a14:foregroundMark x1="14941" y1="16602" x2="34082" y2="31836"/>
                        <a14:foregroundMark x1="34082" y1="31836" x2="34570" y2="32422"/>
                        <a14:foregroundMark x1="63867" y1="28906" x2="60645" y2="41992"/>
                        <a14:foregroundMark x1="33789" y1="97754" x2="33789" y2="97754"/>
                        <a14:foregroundMark x1="83691" y1="93262" x2="81934" y2="71973"/>
                        <a14:foregroundMark x1="81934" y1="71973" x2="81934" y2="71973"/>
                        <a14:foregroundMark x1="84375" y1="52832" x2="16797" y2="53906"/>
                        <a14:foregroundMark x1="19043" y1="49023" x2="76074" y2="47168"/>
                        <a14:foregroundMark x1="76074" y1="47168" x2="82227" y2="47266"/>
                        <a14:foregroundMark x1="82227" y1="47266" x2="82324" y2="47363"/>
                        <a14:foregroundMark x1="93945" y1="50000" x2="92676" y2="59180"/>
                        <a14:foregroundMark x1="92676" y1="59180" x2="92188" y2="59863"/>
                        <a14:foregroundMark x1="67773" y1="62695" x2="14941" y2="63965"/>
                        <a14:foregroundMark x1="45020" y1="57422" x2="56250" y2="57227"/>
                        <a14:foregroundMark x1="56250" y1="57227" x2="64063" y2="57227"/>
                        <a14:foregroundMark x1="26855" y1="43848" x2="42578" y2="45313"/>
                        <a14:foregroundMark x1="77344" y1="55176" x2="77832" y2="70117"/>
                        <a14:foregroundMark x1="77441" y1="91113" x2="67773" y2="81348"/>
                        <a14:foregroundMark x1="19922" y1="62891" x2="17773" y2="55566"/>
                        <a14:foregroundMark x1="38965" y1="97949" x2="38965" y2="979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7813" y="2138184"/>
            <a:ext cx="7414311" cy="7414311"/>
          </a:xfrm>
          <a:prstGeom prst="rect">
            <a:avLst/>
          </a:prstGeom>
        </p:spPr>
      </p:pic>
      <p:pic>
        <p:nvPicPr>
          <p:cNvPr id="3" name="garden">
            <a:hlinkClick r:id="" action="ppaction://media"/>
            <a:extLst>
              <a:ext uri="{FF2B5EF4-FFF2-40B4-BE49-F238E27FC236}">
                <a16:creationId xmlns:a16="http://schemas.microsoft.com/office/drawing/2014/main" id="{DF59BF72-A013-4E3D-0F16-7A7EF291DA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91075" y="19034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486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A1101A-BE90-6357-64CB-ADB18E00D7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89747"/>
            <a:ext cx="6858000" cy="6858000"/>
          </a:xfrm>
          <a:prstGeom prst="rect">
            <a:avLst/>
          </a:prstGeom>
        </p:spPr>
      </p:pic>
      <p:pic>
        <p:nvPicPr>
          <p:cNvPr id="3" name="bedroom">
            <a:hlinkClick r:id="" action="ppaction://media"/>
            <a:extLst>
              <a:ext uri="{FF2B5EF4-FFF2-40B4-BE49-F238E27FC236}">
                <a16:creationId xmlns:a16="http://schemas.microsoft.com/office/drawing/2014/main" id="{44553FBF-1635-2C4D-FB96-DF7A4A59A4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83163" y="104933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413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917A8D-6AD8-2A5C-B7F3-BC6E67E4E7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89900"/>
            <a:ext cx="6858000" cy="6858000"/>
          </a:xfrm>
          <a:prstGeom prst="rect">
            <a:avLst/>
          </a:prstGeom>
        </p:spPr>
      </p:pic>
      <p:pic>
        <p:nvPicPr>
          <p:cNvPr id="3" name="livingroom">
            <a:hlinkClick r:id="" action="ppaction://media"/>
            <a:extLst>
              <a:ext uri="{FF2B5EF4-FFF2-40B4-BE49-F238E27FC236}">
                <a16:creationId xmlns:a16="http://schemas.microsoft.com/office/drawing/2014/main" id="{79EC1EC3-A2E3-E339-F6B1-89DCF6C19C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84825" y="97234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529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C54782-204A-9F09-E407-23B458832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0801" y1="10254" x2="13477" y2="12793"/>
                        <a14:foregroundMark x1="13477" y1="12793" x2="10352" y2="20703"/>
                        <a14:foregroundMark x1="10352" y1="20703" x2="10352" y2="214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52475" y="1993231"/>
            <a:ext cx="8284243" cy="8284243"/>
          </a:xfrm>
          <a:prstGeom prst="rect">
            <a:avLst/>
          </a:prstGeom>
        </p:spPr>
      </p:pic>
      <p:pic>
        <p:nvPicPr>
          <p:cNvPr id="3" name="bathroom">
            <a:hlinkClick r:id="" action="ppaction://media"/>
            <a:extLst>
              <a:ext uri="{FF2B5EF4-FFF2-40B4-BE49-F238E27FC236}">
                <a16:creationId xmlns:a16="http://schemas.microsoft.com/office/drawing/2014/main" id="{757F6AFE-9AE4-D277-5CD3-6591772681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29125" y="17827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761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0330DD-4B69-A145-B438-FA0AC86287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4883" r="96484">
                        <a14:foregroundMark x1="21289" y1="12305" x2="28027" y2="25977"/>
                        <a14:foregroundMark x1="28027" y1="25977" x2="21680" y2="78125"/>
                        <a14:foregroundMark x1="21680" y1="78125" x2="8984" y2="84082"/>
                        <a14:foregroundMark x1="11621" y1="51172" x2="13672" y2="34961"/>
                        <a14:foregroundMark x1="14258" y1="35645" x2="29102" y2="48340"/>
                        <a14:foregroundMark x1="29102" y1="48340" x2="32129" y2="34961"/>
                        <a14:foregroundMark x1="34766" y1="27637" x2="10547" y2="27637"/>
                        <a14:foregroundMark x1="12012" y1="33789" x2="23926" y2="35254"/>
                        <a14:foregroundMark x1="23926" y1="35254" x2="24121" y2="35059"/>
                        <a14:foregroundMark x1="14063" y1="47656" x2="22266" y2="49414"/>
                        <a14:foregroundMark x1="22266" y1="49414" x2="36230" y2="70996"/>
                        <a14:foregroundMark x1="36230" y1="70996" x2="52930" y2="72461"/>
                        <a14:foregroundMark x1="52930" y1="72461" x2="69824" y2="72168"/>
                        <a14:foregroundMark x1="69824" y1="72168" x2="79297" y2="56152"/>
                        <a14:foregroundMark x1="79297" y1="56152" x2="82813" y2="39844"/>
                        <a14:foregroundMark x1="82813" y1="39844" x2="79785" y2="19629"/>
                        <a14:foregroundMark x1="76270" y1="21289" x2="68066" y2="33398"/>
                        <a14:foregroundMark x1="68066" y1="33398" x2="78711" y2="49609"/>
                        <a14:foregroundMark x1="78711" y1="49609" x2="81250" y2="57813"/>
                        <a14:foregroundMark x1="81250" y1="57813" x2="81250" y2="58105"/>
                        <a14:foregroundMark x1="93652" y1="56934" x2="91406" y2="64746"/>
                        <a14:foregroundMark x1="91406" y1="64746" x2="91211" y2="64844"/>
                        <a14:foregroundMark x1="86328" y1="72266" x2="82910" y2="67090"/>
                        <a14:foregroundMark x1="82910" y1="67090" x2="80566" y2="80957"/>
                        <a14:foregroundMark x1="80566" y1="80957" x2="80566" y2="81250"/>
                        <a14:foregroundMark x1="96582" y1="85352" x2="96582" y2="85352"/>
                        <a14:foregroundMark x1="87598" y1="81836" x2="87598" y2="81641"/>
                        <a14:foregroundMark x1="71191" y1="23145" x2="69922" y2="16797"/>
                        <a14:foregroundMark x1="61328" y1="13672" x2="53711" y2="10840"/>
                        <a14:foregroundMark x1="53711" y1="10840" x2="47461" y2="11523"/>
                        <a14:foregroundMark x1="47461" y1="11523" x2="47266" y2="11621"/>
                        <a14:foregroundMark x1="37207" y1="37891" x2="46191" y2="51172"/>
                        <a14:foregroundMark x1="4883" y1="85156" x2="4883" y2="85156"/>
                        <a14:foregroundMark x1="87793" y1="18652" x2="85352" y2="12988"/>
                        <a14:foregroundMark x1="85352" y1="12988" x2="72070" y2="10742"/>
                        <a14:foregroundMark x1="72070" y1="10742" x2="71973" y2="10645"/>
                        <a14:foregroundMark x1="21484" y1="10254" x2="21484" y2="10254"/>
                        <a14:backgroundMark x1="34375" y1="20703" x2="31836" y2="15527"/>
                        <a14:backgroundMark x1="93262" y1="48926" x2="91602" y2="21680"/>
                        <a14:backgroundMark x1="91602" y1="21680" x2="92871" y2="18457"/>
                        <a14:backgroundMark x1="93262" y1="74902" x2="93945" y2="761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13275" y="2213811"/>
            <a:ext cx="7496246" cy="7496246"/>
          </a:xfrm>
          <a:prstGeom prst="rect">
            <a:avLst/>
          </a:prstGeom>
        </p:spPr>
      </p:pic>
      <p:pic>
        <p:nvPicPr>
          <p:cNvPr id="3" name="kitchen">
            <a:hlinkClick r:id="" action="ppaction://media"/>
            <a:extLst>
              <a:ext uri="{FF2B5EF4-FFF2-40B4-BE49-F238E27FC236}">
                <a16:creationId xmlns:a16="http://schemas.microsoft.com/office/drawing/2014/main" id="{8B6BF2FB-EC82-F4DD-8DC7-A9E651199E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13463" y="100123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003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BC837A-8572-5CB9-C931-98874CCB8E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20670"/>
            <a:ext cx="6858000" cy="6858000"/>
          </a:xfrm>
          <a:prstGeom prst="rect">
            <a:avLst/>
          </a:prstGeom>
        </p:spPr>
      </p:pic>
      <p:pic>
        <p:nvPicPr>
          <p:cNvPr id="3" name="diningroom">
            <a:hlinkClick r:id="" action="ppaction://media"/>
            <a:extLst>
              <a:ext uri="{FF2B5EF4-FFF2-40B4-BE49-F238E27FC236}">
                <a16:creationId xmlns:a16="http://schemas.microsoft.com/office/drawing/2014/main" id="{623C19B5-5B30-B6BC-F795-AF20B55143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51438" y="93392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527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8925E6-BF77-6DB0-491C-88E92F83F8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8691" r="90137">
                        <a14:foregroundMark x1="8789" y1="84473" x2="9473" y2="84473"/>
                        <a14:foregroundMark x1="24902" y1="65820" x2="31836" y2="65820"/>
                        <a14:foregroundMark x1="20020" y1="54102" x2="21289" y2="56055"/>
                        <a14:foregroundMark x1="18848" y1="35449" x2="23242" y2="40137"/>
                        <a14:foregroundMark x1="90137" y1="84473" x2="90137" y2="84473"/>
                        <a14:foregroundMark x1="78125" y1="82227" x2="79395" y2="75391"/>
                        <a14:foregroundMark x1="77441" y1="52637" x2="76953" y2="55566"/>
                        <a14:foregroundMark x1="59961" y1="56543" x2="39453" y2="57715"/>
                        <a14:foregroundMark x1="53418" y1="52344" x2="53906" y2="54785"/>
                        <a14:foregroundMark x1="13965" y1="76660" x2="15430" y2="80273"/>
                        <a14:foregroundMark x1="75488" y1="39355" x2="74902" y2="378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4321" y="1371600"/>
            <a:ext cx="8006641" cy="8006641"/>
          </a:xfrm>
          <a:prstGeom prst="rect">
            <a:avLst/>
          </a:prstGeom>
        </p:spPr>
      </p:pic>
      <p:pic>
        <p:nvPicPr>
          <p:cNvPr id="3" name="balcony">
            <a:hlinkClick r:id="" action="ppaction://media"/>
            <a:extLst>
              <a:ext uri="{FF2B5EF4-FFF2-40B4-BE49-F238E27FC236}">
                <a16:creationId xmlns:a16="http://schemas.microsoft.com/office/drawing/2014/main" id="{6613A8CA-68C1-5AFE-83BC-6593D20B08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84825" y="91455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134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03796F-6F07-FCD4-ADDE-6BD77408E6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348" b="97266" l="6641" r="93750">
                        <a14:foregroundMark x1="50781" y1="15723" x2="10254" y2="59473"/>
                        <a14:foregroundMark x1="10254" y1="59473" x2="10645" y2="56445"/>
                        <a14:foregroundMark x1="61816" y1="7910" x2="74023" y2="7129"/>
                        <a14:foregroundMark x1="74023" y1="7129" x2="79199" y2="11133"/>
                        <a14:foregroundMark x1="79199" y1="11133" x2="77051" y2="22168"/>
                        <a14:foregroundMark x1="66504" y1="6738" x2="79199" y2="6445"/>
                        <a14:foregroundMark x1="61816" y1="89551" x2="50195" y2="95801"/>
                        <a14:foregroundMark x1="50195" y1="95801" x2="14258" y2="90527"/>
                        <a14:foregroundMark x1="14258" y1="90527" x2="8398" y2="86816"/>
                        <a14:foregroundMark x1="8398" y1="86816" x2="9375" y2="79199"/>
                        <a14:foregroundMark x1="8398" y1="79980" x2="6738" y2="87012"/>
                        <a14:foregroundMark x1="6738" y1="87012" x2="6934" y2="87109"/>
                        <a14:foregroundMark x1="7422" y1="87305" x2="14648" y2="92188"/>
                        <a14:foregroundMark x1="14648" y1="92188" x2="21387" y2="93945"/>
                        <a14:foregroundMark x1="21387" y1="93945" x2="41211" y2="96680"/>
                        <a14:foregroundMark x1="41211" y1="96680" x2="54980" y2="95703"/>
                        <a14:foregroundMark x1="45703" y1="97168" x2="83496" y2="88184"/>
                        <a14:foregroundMark x1="83496" y1="88184" x2="87598" y2="85840"/>
                        <a14:foregroundMark x1="51563" y1="97363" x2="45703" y2="96680"/>
                        <a14:foregroundMark x1="93750" y1="83887" x2="93750" y2="83887"/>
                        <a14:foregroundMark x1="74121" y1="80957" x2="77051" y2="74707"/>
                        <a14:foregroundMark x1="77051" y1="74707" x2="78223" y2="74121"/>
                        <a14:foregroundMark x1="78223" y1="74121" x2="56836" y2="92676"/>
                        <a14:foregroundMark x1="56836" y1="92676" x2="20703" y2="84375"/>
                        <a14:foregroundMark x1="20703" y1="84375" x2="13086" y2="85449"/>
                        <a14:foregroundMark x1="13086" y1="85449" x2="9180" y2="87793"/>
                        <a14:foregroundMark x1="52539" y1="82910" x2="31934" y2="79004"/>
                        <a14:foregroundMark x1="31934" y1="79004" x2="28027" y2="79004"/>
                        <a14:foregroundMark x1="18945" y1="79688" x2="26172" y2="85059"/>
                        <a14:foregroundMark x1="26172" y1="85059" x2="32422" y2="95801"/>
                        <a14:foregroundMark x1="32422" y1="95801" x2="34375" y2="96191"/>
                        <a14:foregroundMark x1="19238" y1="77734" x2="33691" y2="78223"/>
                        <a14:foregroundMark x1="25586" y1="71875" x2="63965" y2="74023"/>
                        <a14:foregroundMark x1="63965" y1="74023" x2="64063" y2="74316"/>
                        <a14:foregroundMark x1="32715" y1="64551" x2="60840" y2="67188"/>
                        <a14:foregroundMark x1="37109" y1="57715" x2="72168" y2="60352"/>
                        <a14:foregroundMark x1="48340" y1="45898" x2="74609" y2="46387"/>
                        <a14:foregroundMark x1="53223" y1="40234" x2="60254" y2="42090"/>
                        <a14:foregroundMark x1="60254" y1="42090" x2="73828" y2="41992"/>
                        <a14:foregroundMark x1="73828" y1="41992" x2="79395" y2="37109"/>
                        <a14:foregroundMark x1="79395" y1="37109" x2="79492" y2="16699"/>
                        <a14:foregroundMark x1="58398" y1="12598" x2="60840" y2="41016"/>
                        <a14:backgroundMark x1="66309" y1="99902" x2="55469" y2="999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1900990"/>
            <a:ext cx="7315200" cy="7315200"/>
          </a:xfrm>
          <a:prstGeom prst="rect">
            <a:avLst/>
          </a:prstGeom>
        </p:spPr>
      </p:pic>
      <p:pic>
        <p:nvPicPr>
          <p:cNvPr id="3" name="stairs">
            <a:hlinkClick r:id="" action="ppaction://media"/>
            <a:extLst>
              <a:ext uri="{FF2B5EF4-FFF2-40B4-BE49-F238E27FC236}">
                <a16:creationId xmlns:a16="http://schemas.microsoft.com/office/drawing/2014/main" id="{F4E1C087-156C-1DEB-663A-CC49F751AE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18050" y="100123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590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230</TotalTime>
  <Words>0</Words>
  <Application>Microsoft Office PowerPoint</Application>
  <PresentationFormat>Widescreen</PresentationFormat>
  <Paragraphs>0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22</cp:revision>
  <dcterms:created xsi:type="dcterms:W3CDTF">2025-03-19T14:50:44Z</dcterms:created>
  <dcterms:modified xsi:type="dcterms:W3CDTF">2025-05-03T16:27:30Z</dcterms:modified>
</cp:coreProperties>
</file>

<file path=docProps/thumbnail.jpeg>
</file>